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3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26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 smtClean="0"/>
              <a:t>Alcím mintájának szerkesztése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C3B6A-2652-4B27-BF29-9A29608C527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1F092-407C-47C4-A057-2954CA06FFA2}" type="slidenum">
              <a:rPr lang="hu-HU" smtClean="0"/>
              <a:t>‹#›</a:t>
            </a:fld>
            <a:endParaRPr lang="hu-HU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9539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C3B6A-2652-4B27-BF29-9A29608C527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1F092-407C-47C4-A057-2954CA06FFA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66438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C3B6A-2652-4B27-BF29-9A29608C527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1F092-407C-47C4-A057-2954CA06FFA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67805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C3B6A-2652-4B27-BF29-9A29608C527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1F092-407C-47C4-A057-2954CA06FFA2}" type="slidenum">
              <a:rPr lang="hu-HU" smtClean="0"/>
              <a:t>‹#›</a:t>
            </a:fld>
            <a:endParaRPr lang="hu-HU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96135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C3B6A-2652-4B27-BF29-9A29608C527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1F092-407C-47C4-A057-2954CA06FFA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49538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 smtClean="0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C3B6A-2652-4B27-BF29-9A29608C527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1F092-407C-47C4-A057-2954CA06FFA2}" type="slidenum">
              <a:rPr lang="hu-HU" smtClean="0"/>
              <a:t>‹#›</a:t>
            </a:fld>
            <a:endParaRPr lang="hu-HU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41889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 smtClean="0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C3B6A-2652-4B27-BF29-9A29608C527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1F092-407C-47C4-A057-2954CA06FFA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997089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C3B6A-2652-4B27-BF29-9A29608C527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1F092-407C-47C4-A057-2954CA06FFA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21747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C3B6A-2652-4B27-BF29-9A29608C527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1F092-407C-47C4-A057-2954CA06FFA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34903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C3B6A-2652-4B27-BF29-9A29608C527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1F092-407C-47C4-A057-2954CA06FFA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46687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C3B6A-2652-4B27-BF29-9A29608C527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1F092-407C-47C4-A057-2954CA06FFA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58407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C3B6A-2652-4B27-BF29-9A29608C527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1F092-407C-47C4-A057-2954CA06FFA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91232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C3B6A-2652-4B27-BF29-9A29608C527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1F092-407C-47C4-A057-2954CA06FFA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40101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C3B6A-2652-4B27-BF29-9A29608C527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1F092-407C-47C4-A057-2954CA06FFA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55085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C3B6A-2652-4B27-BF29-9A29608C527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1F092-407C-47C4-A057-2954CA06FFA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64523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C3B6A-2652-4B27-BF29-9A29608C527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1F092-407C-47C4-A057-2954CA06FFA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1469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C3B6A-2652-4B27-BF29-9A29608C527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1F092-407C-47C4-A057-2954CA06FFA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09195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A2C3B6A-2652-4B27-BF29-9A29608C527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E31F092-407C-47C4-A057-2954CA06FFA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375739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  <p:sldLayoutId id="2147483815" r:id="rId12"/>
    <p:sldLayoutId id="2147483816" r:id="rId13"/>
    <p:sldLayoutId id="2147483817" r:id="rId14"/>
    <p:sldLayoutId id="2147483818" r:id="rId15"/>
    <p:sldLayoutId id="2147483819" r:id="rId16"/>
    <p:sldLayoutId id="2147483820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665731" y="247135"/>
            <a:ext cx="9144000" cy="2381379"/>
          </a:xfrm>
        </p:spPr>
        <p:txBody>
          <a:bodyPr/>
          <a:lstStyle/>
          <a:p>
            <a:r>
              <a:rPr lang="hu-HU" dirty="0" smtClean="0"/>
              <a:t>Ecuador </a:t>
            </a:r>
            <a:r>
              <a:rPr lang="hu-HU" dirty="0" err="1" smtClean="0"/>
              <a:t>Racing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 smtClean="0"/>
              <a:t>Készítette: Tédi Bálint, Szabó Domonkos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803819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27220" y="346155"/>
            <a:ext cx="2383034" cy="1507067"/>
          </a:xfrm>
        </p:spPr>
        <p:txBody>
          <a:bodyPr/>
          <a:lstStyle/>
          <a:p>
            <a:r>
              <a:rPr lang="hu-HU" dirty="0" smtClean="0"/>
              <a:t>főoldal</a:t>
            </a:r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4009" y="2561965"/>
            <a:ext cx="6631459" cy="3730196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 rotWithShape="1">
          <a:blip r:embed="rId3"/>
          <a:srcRect l="23405" t="15402" r="37156" b="14023"/>
          <a:stretch/>
        </p:blipFill>
        <p:spPr>
          <a:xfrm>
            <a:off x="5759918" y="3333026"/>
            <a:ext cx="2850291" cy="2868982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 rotWithShape="1">
          <a:blip r:embed="rId4"/>
          <a:srcRect l="20508" t="13630" r="47829" b="4872"/>
          <a:stretch/>
        </p:blipFill>
        <p:spPr>
          <a:xfrm>
            <a:off x="9741878" y="2561965"/>
            <a:ext cx="2277208" cy="3297117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 rotWithShape="1">
          <a:blip r:embed="rId5"/>
          <a:srcRect l="28263" t="13693" r="55784" b="24694"/>
          <a:stretch/>
        </p:blipFill>
        <p:spPr>
          <a:xfrm>
            <a:off x="449678" y="2145323"/>
            <a:ext cx="1951893" cy="424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102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358897" y="337363"/>
            <a:ext cx="8534400" cy="1507067"/>
          </a:xfrm>
        </p:spPr>
        <p:txBody>
          <a:bodyPr/>
          <a:lstStyle/>
          <a:p>
            <a:r>
              <a:rPr lang="hu-HU" dirty="0" smtClean="0"/>
              <a:t>Eredményeink</a:t>
            </a:r>
            <a:endParaRPr lang="hu-HU" dirty="0"/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 rotWithShape="1">
          <a:blip r:embed="rId2"/>
          <a:srcRect l="21460" t="14052" r="48912" b="15973"/>
          <a:stretch/>
        </p:blipFill>
        <p:spPr>
          <a:xfrm>
            <a:off x="8893297" y="2548792"/>
            <a:ext cx="2980593" cy="3959723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 rotWithShape="1">
          <a:blip r:embed="rId3"/>
          <a:srcRect l="29431" t="13489" r="56856" b="35675"/>
          <a:stretch/>
        </p:blipFill>
        <p:spPr>
          <a:xfrm>
            <a:off x="6726123" y="2401430"/>
            <a:ext cx="1969478" cy="4107085"/>
          </a:xfrm>
          <a:prstGeom prst="rect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 rotWithShape="1">
          <a:blip r:embed="rId4"/>
          <a:srcRect t="6526" b="4141"/>
          <a:stretch/>
        </p:blipFill>
        <p:spPr>
          <a:xfrm>
            <a:off x="98847" y="2962031"/>
            <a:ext cx="6528428" cy="328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941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zelet">
  <a:themeElements>
    <a:clrScheme name="Szelet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zelet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zelet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181</TotalTime>
  <Words>11</Words>
  <Application>Microsoft Office PowerPoint</Application>
  <PresentationFormat>Szélesvásznú</PresentationFormat>
  <Paragraphs>4</Paragraphs>
  <Slides>3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3</vt:i4>
      </vt:variant>
    </vt:vector>
  </HeadingPairs>
  <TitlesOfParts>
    <vt:vector size="6" baseType="lpstr">
      <vt:lpstr>Century Gothic</vt:lpstr>
      <vt:lpstr>Wingdings 3</vt:lpstr>
      <vt:lpstr>Szelet</vt:lpstr>
      <vt:lpstr>Ecuador Racing</vt:lpstr>
      <vt:lpstr>főoldal</vt:lpstr>
      <vt:lpstr>Eredményeink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bemutató</dc:title>
  <dc:creator>Tédi Bálint</dc:creator>
  <cp:lastModifiedBy>Tédi Bálint</cp:lastModifiedBy>
  <cp:revision>5</cp:revision>
  <dcterms:created xsi:type="dcterms:W3CDTF">2022-05-08T18:42:59Z</dcterms:created>
  <dcterms:modified xsi:type="dcterms:W3CDTF">2022-05-08T21:47:42Z</dcterms:modified>
</cp:coreProperties>
</file>

<file path=docProps/thumbnail.jpeg>
</file>